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0" r:id="rId2"/>
    <p:sldId id="269" r:id="rId3"/>
    <p:sldId id="270" r:id="rId4"/>
    <p:sldId id="271" r:id="rId5"/>
    <p:sldId id="294" r:id="rId6"/>
    <p:sldId id="274" r:id="rId7"/>
    <p:sldId id="275" r:id="rId8"/>
    <p:sldId id="272" r:id="rId9"/>
    <p:sldId id="273" r:id="rId10"/>
    <p:sldId id="276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6" r:id="rId23"/>
    <p:sldId id="297" r:id="rId24"/>
    <p:sldId id="298" r:id="rId25"/>
    <p:sldId id="277" r:id="rId26"/>
    <p:sldId id="278" r:id="rId27"/>
    <p:sldId id="279" r:id="rId28"/>
    <p:sldId id="280" r:id="rId29"/>
    <p:sldId id="281" r:id="rId30"/>
    <p:sldId id="282" r:id="rId31"/>
    <p:sldId id="299" r:id="rId32"/>
    <p:sldId id="300" r:id="rId33"/>
    <p:sldId id="301" r:id="rId34"/>
    <p:sldId id="302" r:id="rId35"/>
    <p:sldId id="303" r:id="rId36"/>
    <p:sldId id="304" r:id="rId37"/>
    <p:sldId id="305" r:id="rId38"/>
    <p:sldId id="307" r:id="rId39"/>
    <p:sldId id="306" r:id="rId40"/>
    <p:sldId id="308" r:id="rId41"/>
    <p:sldId id="309" r:id="rId42"/>
    <p:sldId id="310" r:id="rId43"/>
    <p:sldId id="311" r:id="rId44"/>
    <p:sldId id="312" r:id="rId45"/>
    <p:sldId id="313" r:id="rId46"/>
    <p:sldId id="314" r:id="rId47"/>
    <p:sldId id="315" r:id="rId48"/>
    <p:sldId id="316" r:id="rId49"/>
    <p:sldId id="317" r:id="rId50"/>
    <p:sldId id="318" r:id="rId51"/>
    <p:sldId id="319" r:id="rId52"/>
    <p:sldId id="320" r:id="rId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93"/>
    <p:restoredTop sz="96327"/>
  </p:normalViewPr>
  <p:slideViewPr>
    <p:cSldViewPr snapToGrid="0">
      <p:cViewPr varScale="1">
        <p:scale>
          <a:sx n="142" d="100"/>
          <a:sy n="142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1AD8-BE7F-1989-7E67-804B0F98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A814F1-4379-E99D-0999-DC4256C3C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03414-F835-9CF6-47B8-D08E85D9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1E0A6-88AA-E8CE-DB5B-6B45E128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37EFC-8670-9B67-B026-6FCE74DC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8C02A-61E5-FCEF-C9F8-4EBA4E5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C2D32-86DB-6098-B44C-7B1DA8EC9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C4934-D1CF-1AA9-F30A-8B42B7A2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FE3EA-3454-1774-1220-314FD111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8B5FC-2167-EB50-AAEC-812F25E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9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47C56E-BE97-2578-12E3-824A993F7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82F3C-8275-5C8E-0008-D3F7D48F5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B14E6-3B58-DA1A-C63A-0CD3687C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23B1-FC33-D566-F2EB-954A7C6E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6F025-A756-3B97-9E08-6A212D5A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9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645B3-0B84-3257-1312-10F9112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80E33-7A43-A240-6F15-96C2561D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F5AC7-4B89-E971-29A7-98748259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195C8-6E7A-481B-5CAE-125AC86E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65DD9-F7F5-538E-7AB7-223B6E78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1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FA928-F9DB-BA30-1517-5E9F6622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D1517-30F1-1522-69B0-A8081529A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21FD8-D4DD-B9A8-927B-8F7A4F1B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5E890-9867-7BC1-02FF-891FB24E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409BD-4448-EBD4-5E9E-CAD8B24D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9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5D9ED-B462-A84F-A62C-F21A8434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02E55-286A-F4B8-A347-54FC0C8B4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85F59-34B9-05ED-5B9B-B1E8C5A07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B6C14-E123-BC1D-EE42-847D5E22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11384-8800-4931-D21A-FC15AA98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B3E8F-B7AA-34E8-F95D-75E2531F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1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851FB-0E24-75A7-5AA5-C5D7D1F3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C4293-7FA4-3BD4-9CC5-00A035FB2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930F4-796F-BF4D-641C-9B956F1FC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DE1CE-53C5-1189-DA97-047C7F10B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89732A-5032-F027-5C40-72EBBE338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E93D07-E015-2C6B-F117-9266F752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24C1E-D7E2-FAE1-6446-F2B2BC05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15364-D034-1DC9-109F-1F8C3C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D6AA-4100-3159-2D06-7D1761A5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DA88D3-F70E-C092-B3E3-77D46DD6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253C6D-D9EE-5C75-D7AE-30AF9F6B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EAECA-7577-FF37-3502-11045C62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845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1F9A0F-BCE2-EA60-2A7F-3925962D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2F25C-2F30-B408-0DC5-C9AA2850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A0C55B-CDE4-8C30-EBA5-B18A3DC4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15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E5960-9499-6D9B-35B3-E24A1E2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D83A7-A39F-0F86-7768-49E3F268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D9F13-92DD-E8B5-30EF-682D7E9B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8E149-29A6-8339-3C5B-DEFF117D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8FB97-421C-C443-89E6-A3CEC33B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37668-EE9D-7D10-72F5-A965C406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9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7D9CC-7E3D-6EDF-9E51-FA309466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154EC-BB0C-D7FB-0958-790F9F852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7ED99-7EB7-33FC-D08B-662B5DE55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6414D-AD02-A61A-EB7F-BE187A3D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9B7CE-FE40-0FB3-FF31-3252F9C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DBF6E-BCD4-49AF-7F4E-8B52B670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58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CCE14-69E3-48E9-954C-79E2AD98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78574-D209-7DA0-F9D0-EDE62069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F72FD-52EE-5C35-7852-8FBC07E4A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585B-62A8-0F42-8D43-CD2C6FBD072D}" type="datetimeFigureOut">
              <a:rPr kumimoji="1" lang="ko-KR" altLang="en-US" smtClean="0"/>
              <a:t>2022. 7. 31.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F7100-94FC-D720-C084-67AD14D0B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B27DA-C48B-F367-9F65-4764D25E9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21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347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2E40D-CAD4-F83E-0A66-11F8989AC1A7}"/>
              </a:ext>
            </a:extLst>
          </p:cNvPr>
          <p:cNvSpPr txBox="1"/>
          <p:nvPr/>
        </p:nvSpPr>
        <p:spPr>
          <a:xfrm>
            <a:off x="1044267" y="1881844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 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다차원 배열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쉽게 처리하고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효율적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사용할 수 있도록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지원하는 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파이썬 패키지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7819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어레이를 다루다 보면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어레이의 부분만을 잘라서 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선택하고 싶을 때가 많습니다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이를 위해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넘파이는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슬라이싱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기능을 제공합니다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2490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예시와 같은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어레이가 있다고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가정했을 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[[1,2,3],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[6,7,8]]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부분만 잘라서 연산을 하고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싶을 수도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376DEC-6104-86A9-7D4D-E55FC2126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5610" y="2020900"/>
            <a:ext cx="392430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28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a[:2, :3]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위와 같이 두번째 까지의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(row)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번째 까지의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열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(column)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슬라이스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23A01-1A1F-7C76-E0D1-4E9E0BC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3880"/>
            <a:ext cx="492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338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a[:2, :3]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아래와 동일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a[0:2, 0:3]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23A01-1A1F-7C76-E0D1-4E9E0BC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3880"/>
            <a:ext cx="492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65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a[0:2, 0:3]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각 행과 열의 슬라이스의 시작점은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시작점의 값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부터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포함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23A01-1A1F-7C76-E0D1-4E9E0BC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3880"/>
            <a:ext cx="492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9849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a[0:2, 0:3]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슬라이스의 끝점은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반대로 포함하지 않습니다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그러니까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a[0:2, 0:3]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에서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행의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번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첫번째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인덱스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부터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번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세번째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인덱스 바로 전의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값까지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의미 하는 것입니다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423A01-1A1F-7C76-E0D1-4E9E0BCFC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33880"/>
            <a:ext cx="492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058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넘파이는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차원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배열까지만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지원하는 것이 아닙니다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K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차원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값까지 충분히 표현할 수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있죠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9818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코드와 같이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만들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2A3BB-CB66-11E9-3F9E-ECF14B3C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0" y="1553242"/>
            <a:ext cx="4013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421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413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슬라이싱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차원의 행렬이기 때문에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해당 행렬을 슬라이스 하기 위해서는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아래와 같이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슬라이스 축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필요합니다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Array[k0:k1, i0:i1, j0:j1]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B72A3BB-CB66-11E9-3F9E-ECF14B3C4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2950" y="1553242"/>
            <a:ext cx="4013200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48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Reshape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넘파이는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연산이나 값의 변형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뿐 아니라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차원의 변형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(reshape)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기능 또한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매우 잘 지원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9208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347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8DA24C-19AD-8955-C7B7-195BCA449A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862923"/>
            <a:ext cx="5499100" cy="182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96900" y="4147524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np.array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()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 숫자들을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입력함으로써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차원의 어레이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하나 만들어지고 출력됩니다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89215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Reshape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원소를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가지는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차원 어레이를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변환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3A524D-F6AB-A606-B2BB-1D65015F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819" y="1975136"/>
            <a:ext cx="64389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55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5226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Reshape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99053-588F-653F-75EB-DF42CF3684AE}"/>
              </a:ext>
            </a:extLst>
          </p:cNvPr>
          <p:cNvSpPr txBox="1"/>
          <p:nvPr/>
        </p:nvSpPr>
        <p:spPr>
          <a:xfrm>
            <a:off x="578281" y="2020900"/>
            <a:ext cx="7229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24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원소를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가지는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차원 어레이를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변환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*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*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4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=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6CB5A2-1DFA-A312-91E3-D44B3CF28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319" y="1714500"/>
            <a:ext cx="7010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06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3043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sin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B8FD25-CE3B-C143-ED63-BB34E156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2020900"/>
            <a:ext cx="9042400" cy="2438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D96E15-0BA4-B8FB-6E21-B6F69F0C5A1D}"/>
              </a:ext>
            </a:extLst>
          </p:cNvPr>
          <p:cNvSpPr txBox="1"/>
          <p:nvPr/>
        </p:nvSpPr>
        <p:spPr>
          <a:xfrm>
            <a:off x="578281" y="4733620"/>
            <a:ext cx="722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np.sin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함수는 각 원소별로 사인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적용한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결과값들을 가지는 배열을 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9086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469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exp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96E15-0BA4-B8FB-6E21-B6F69F0C5A1D}"/>
              </a:ext>
            </a:extLst>
          </p:cNvPr>
          <p:cNvSpPr txBox="1"/>
          <p:nvPr/>
        </p:nvSpPr>
        <p:spPr>
          <a:xfrm>
            <a:off x="578281" y="2091577"/>
            <a:ext cx="72295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Exp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Exponential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값을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9493F-8B7C-54DB-AABF-09BD916A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419" y="1630680"/>
            <a:ext cx="5067300" cy="40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181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3348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log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D96E15-0BA4-B8FB-6E21-B6F69F0C5A1D}"/>
              </a:ext>
            </a:extLst>
          </p:cNvPr>
          <p:cNvSpPr txBox="1"/>
          <p:nvPr/>
        </p:nvSpPr>
        <p:spPr>
          <a:xfrm>
            <a:off x="578281" y="2091577"/>
            <a:ext cx="722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numpy.log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요소 단위로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입력 어레이의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자연 로그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(natural logarithm)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값을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밑이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 로그는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log10, log2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사용합니다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8583F-C603-BE07-6296-303DCFEE4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1932" y="1917700"/>
            <a:ext cx="5245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94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0577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power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913F75-C6EF-3414-5011-FB82EE0A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6432" y="1643380"/>
            <a:ext cx="4800600" cy="4038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D41433-FE88-29AE-026C-CAC416555E37}"/>
              </a:ext>
            </a:extLst>
          </p:cNvPr>
          <p:cNvSpPr txBox="1"/>
          <p:nvPr/>
        </p:nvSpPr>
        <p:spPr>
          <a:xfrm>
            <a:off x="578281" y="2091577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numpy.power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첫번째 입력 어레이의 값들을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두번째 입력 어레이의 값으로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거듭 제곱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0451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5512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sqrt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3D4EE9-39D3-15DF-D47C-D7078FC62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132" y="1630680"/>
            <a:ext cx="4787900" cy="4368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3B5E5D8-287D-8C77-DC92-ABC0C62E8A9B}"/>
              </a:ext>
            </a:extLst>
          </p:cNvPr>
          <p:cNvSpPr txBox="1"/>
          <p:nvPr/>
        </p:nvSpPr>
        <p:spPr>
          <a:xfrm>
            <a:off x="578281" y="2091577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numpy.sqrt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어레이의 요소 단위로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음이 아닌 제곱근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(square-root)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57205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4198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ceil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CB94694-1089-7818-DA7E-FF8B6D2D03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032" y="1971040"/>
            <a:ext cx="6223000" cy="340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0552C01-1640-7A63-5D66-7C330135F206}"/>
              </a:ext>
            </a:extLst>
          </p:cNvPr>
          <p:cNvSpPr txBox="1"/>
          <p:nvPr/>
        </p:nvSpPr>
        <p:spPr>
          <a:xfrm>
            <a:off x="578281" y="2091577"/>
            <a:ext cx="7229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numpy.ceil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천장함수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올림함수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입력의 요소 단위의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‘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ceil’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값을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스칼라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‘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ceil’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보다 크거나 같은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가장 작은 정수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흔히 ⎡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x⎤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표현됩니다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3665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615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sum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D5B623-80E1-E2C7-EA19-2C7163DE187A}"/>
              </a:ext>
            </a:extLst>
          </p:cNvPr>
          <p:cNvSpPr txBox="1"/>
          <p:nvPr/>
        </p:nvSpPr>
        <p:spPr>
          <a:xfrm>
            <a:off x="862761" y="2040777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numpy.sum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지정된 축을 따라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 요소의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합을 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DFC1FBF-D493-A792-6759-101965F58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61" y="1662649"/>
            <a:ext cx="4331290" cy="4808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9137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52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cumsum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664D323-C132-40B3-7DCF-532827887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94510"/>
            <a:ext cx="5130800" cy="440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C3E789-9CDA-8A6F-89A8-0EAF598E36C7}"/>
              </a:ext>
            </a:extLst>
          </p:cNvPr>
          <p:cNvSpPr txBox="1"/>
          <p:nvPr/>
        </p:nvSpPr>
        <p:spPr>
          <a:xfrm>
            <a:off x="862761" y="2040777"/>
            <a:ext cx="722957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numpy.sum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지정된 축을 따라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 요소의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합을 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np.cumsum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()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함수는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요소를 따라 누적 합을 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지정하지 않았기 때문에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펼쳐진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(flattened)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어레이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대해 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21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34788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배열을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초기화 시키는 다양한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제공합니다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682760-535C-A0DC-2729-64775484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19" y="1744669"/>
            <a:ext cx="4826000" cy="280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89D6E05-41DB-A05E-BABC-78557AEC2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27600"/>
            <a:ext cx="4826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34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529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cumsum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A39D9D8-2F15-1604-2B57-0B7E34BFC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619" y="1474233"/>
            <a:ext cx="5372100" cy="4648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F20E22-24BB-417C-F2AF-418DF3EDADA1}"/>
              </a:ext>
            </a:extLst>
          </p:cNvPr>
          <p:cNvSpPr txBox="1"/>
          <p:nvPr/>
        </p:nvSpPr>
        <p:spPr>
          <a:xfrm>
            <a:off x="578281" y="1959497"/>
            <a:ext cx="722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np.cumsum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()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 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지정하면 지정한 축을 따라 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axis=0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지정하면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첫번째 축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따라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axis=1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지정하면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두번째 축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따라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누적 합을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71471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3845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std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1343F56-0615-32F3-8BA3-B064DBB4E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898" y="1509749"/>
            <a:ext cx="4549943" cy="458110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959497"/>
            <a:ext cx="722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numpy.std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지정된 축을 따라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 요소의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표준편차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standard deviation)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계산합니다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578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concatenate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959497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어레이들을 붙이고 싶을 때에는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Concatenate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사용합니다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0779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concatenate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959497"/>
            <a:ext cx="722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예제와 같이 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Python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리스트와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어레이에 대해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더하기 연산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(+)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은 다르게 동작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Python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리스트가 두 리스트를 연결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하는 반면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어레이에 대해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더하기 연산은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각 요소의 값을 서로 더합니다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08AA9D-7CA3-64D8-CD31-5C2BCD0C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1684" y="1989912"/>
            <a:ext cx="4318967" cy="4141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904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concatenate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959497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np.concatenate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((arr1, arr2))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Python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리스트의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더하기 연산과 같이 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두 어레이를 연결한 어레이를 반환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48E6AFD-2E77-BB32-83C9-A5E5CD90FD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490" y="1968682"/>
            <a:ext cx="4889500" cy="402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758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434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concatenate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959497"/>
            <a:ext cx="722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axis=0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지정하면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첫번째 축을 따라 어레이를 연결하고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endParaRPr lang="en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axis=1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지정하면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두번째 축을 따라 어레이를 연결합니다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BBB594-ABEE-B749-1A60-F42470058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404" y="1959497"/>
            <a:ext cx="4766173" cy="384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21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transpose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722957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numpy.transpose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전치행렬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transpose matrix)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전치행렬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아래 그림과 같이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행과 열을 교환해서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얻어지는 행렬입니다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D3649A-D2C4-F052-5C98-061F3DAAF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2932" y="2425835"/>
            <a:ext cx="61341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28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795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transpose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722957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행과 열의 개수가 다를 경우에도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transpose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이루어집니다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어레이의 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shape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(2, 3)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에서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(3, 2)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로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바뀝니다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46542E-B0CF-1572-73A2-DFA2AB7B4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3559" y="2397566"/>
            <a:ext cx="4777892" cy="281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446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76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상수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(Constant)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72295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에서 사용할 수 있는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상수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Constant)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여러가지가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그중 하나는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numpy.inf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무한대를 표현하는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상수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(Constant)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D6E858-43A9-E3FA-F63D-F42A45F18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274" y="2016525"/>
            <a:ext cx="3736340" cy="43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31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76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상수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(Constant)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106891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 다른 하나는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Numpy.e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오일러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상수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자연로그의 밑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표현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Np.e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= 2.71828182845904523536028747135266249775724709369995…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4226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Np.zeros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(3)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총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원소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가지는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배열을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값으로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초기화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Np.ones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((2,3))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*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형태의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값으로 초기화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A682760-535C-A0DC-2729-64775484B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7219" y="1744669"/>
            <a:ext cx="4826000" cy="2806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B59BE-1492-BDCA-2321-6A973E161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827600"/>
            <a:ext cx="4826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6402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7649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상수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(Constant)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10689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Numpy.pi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l-GR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π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원주율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표현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pi = 3.1415926535897932384626433…</a:t>
            </a:r>
          </a:p>
        </p:txBody>
      </p:sp>
    </p:spTree>
    <p:extLst>
      <p:ext uri="{BB962C8B-B14F-4D97-AF65-F5344CB8AC3E}">
        <p14:creationId xmlns:p14="http://schemas.microsoft.com/office/powerpoint/2010/main" val="9324946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10689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브로드캐스팅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다른 모양의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배열간의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수행할 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넘파이에서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자동으로 형태를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변형 또는 확장하여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연산에 적용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해 주는 기능입니다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endParaRPr lang="en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05457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106891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연산이나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–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적용하기 위해서는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연산의 대상이 되는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두 어레이의 형태가 같아야</a:t>
            </a:r>
            <a:endParaRPr lang="en-US" altLang="ko-KR" sz="2400" b="1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6 Bold" panose="020B0503030302020204" pitchFamily="34" charset="-127"/>
              <a:ea typeface="S-Core Dream 6 Bold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[1,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3]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[4,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6]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=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[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7,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9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]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68145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2274457"/>
            <a:ext cx="10689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하지만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브로드캐스팅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기능을 이용하여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특정 조건을 만족하면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꼭 형태가 같지 않아도 충분히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 등을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적용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787150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E5A0B-762C-86BD-B30A-F4E5BE11A37E}"/>
              </a:ext>
            </a:extLst>
          </p:cNvPr>
          <p:cNvSpPr txBox="1"/>
          <p:nvPr/>
        </p:nvSpPr>
        <p:spPr>
          <a:xfrm>
            <a:off x="578281" y="1862923"/>
            <a:ext cx="106891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간단한 예시를 살펴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값을 가지는 어레이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벡터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5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라는 스칼라 상수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더하는 연산을 수행합니다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이때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넘파이는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5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브로드캐스팅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하여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모든 원소에 적용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59D36EB-4537-3CE8-30CF-0BC5D9E70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4540579"/>
            <a:ext cx="9118600" cy="14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2922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3F8AD32-EC6C-999F-47D7-7068A813E6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4286181"/>
            <a:ext cx="7399020" cy="22773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19A51A-7AD2-3DA4-819A-AEAD00C97B94}"/>
              </a:ext>
            </a:extLst>
          </p:cNvPr>
          <p:cNvSpPr txBox="1"/>
          <p:nvPr/>
        </p:nvSpPr>
        <p:spPr>
          <a:xfrm>
            <a:off x="578281" y="1862923"/>
            <a:ext cx="106891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 예시는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원소를 가지는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벡터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간의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+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수행하는 예시입니다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9282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6377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브로드 캐스팅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19A51A-7AD2-3DA4-819A-AEAD00C97B94}"/>
              </a:ext>
            </a:extLst>
          </p:cNvPr>
          <p:cNvSpPr txBox="1"/>
          <p:nvPr/>
        </p:nvSpPr>
        <p:spPr>
          <a:xfrm>
            <a:off x="578281" y="1862923"/>
            <a:ext cx="106891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정말 신기하게도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행렬과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원소를 가지는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벡터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간의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수행하면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*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결과값으로써 생성 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5BB1C57-18BD-5CFE-ECFC-16FE2033A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608" y="3604557"/>
            <a:ext cx="89281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3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5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퀴즈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43C35-9817-6F6B-6E1D-65DBAB444518}"/>
              </a:ext>
            </a:extLst>
          </p:cNvPr>
          <p:cNvSpPr txBox="1"/>
          <p:nvPr/>
        </p:nvSpPr>
        <p:spPr>
          <a:xfrm>
            <a:off x="578281" y="1862923"/>
            <a:ext cx="106891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직장인 최모씨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(31)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최근 재테크에 관심이 많이 생겼습니다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최모씨는 자금의 원활한 관리를 위해 여러가지 투자 전략들을 만들었는데요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주식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부동산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코인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현금의 투자 비중에 따른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가지의 전략을 구성하였습니다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전략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주식과 부동산에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30%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씩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투자하고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코인에는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15%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투자하고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25%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현금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보유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전략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모든 자산군에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동일하게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25%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씩 투자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전략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현금을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40%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보유하고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주식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부동산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,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코인에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20%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씩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투자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매매에 따른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자산 군 별 수수료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아래와 같다고 하고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총 금액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2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억원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가정했을때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각 전략 별 매매에 따른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총 수수료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구해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수수료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1%(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주식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3%(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부동산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0.5%(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코인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0%(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현금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861715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536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퀴즈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543C35-9817-6F6B-6E1D-65DBAB444518}"/>
              </a:ext>
            </a:extLst>
          </p:cNvPr>
          <p:cNvSpPr txBox="1"/>
          <p:nvPr/>
        </p:nvSpPr>
        <p:spPr>
          <a:xfrm>
            <a:off x="578281" y="1862923"/>
            <a:ext cx="1068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힌트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행렬곱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브로드캐스팅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활용해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84900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where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4415921"/>
            <a:ext cx="103676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조건에 부합하는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Index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찾는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where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제공합니다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위와 같이 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np.where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조건을 파라미터로 넘겨 사용이 가능합니다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7CB063-C6C4-F021-DF86-03D5AFD8D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775385"/>
            <a:ext cx="8305800" cy="237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095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arrange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함수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k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씩 증가하는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원소값을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가진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어레이를 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588E377-CA00-2F86-B4C5-EA2991D06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1780" y="2144009"/>
            <a:ext cx="44958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7566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5052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where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4162544"/>
            <a:ext cx="103676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다소 결과가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복잡해보이는데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2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차원 이상이면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기준으로 인덱스 번호를 가져오게 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(array([0, 0, 1]), array([0, 2, 0]))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해석해보면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앞의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array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 = 0,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뒤의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array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 = 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해당하고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(0, 0), (0, 2), (1, 0)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자리가 실제로 각각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15, 12, 11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값이었으므로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보다 크다는 조건과 매칭된다는 점을 알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F0E48E-3D4A-B9B5-A0F8-72E5A35F5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62923"/>
            <a:ext cx="5511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578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482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any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4162544"/>
            <a:ext cx="10367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np.any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조건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):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배열의 데이터 중 조건과 맞는 데이터가 하나라도 있으면 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True 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전혀 없으면 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False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반환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82AFE9-2C44-3473-5718-861BE2106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724144"/>
            <a:ext cx="5723901" cy="2171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300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172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all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4162544"/>
            <a:ext cx="103676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np.all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조건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 – 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배열의 모든 데이터가 조건과 맞으면 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True</a:t>
            </a:r>
            <a:r>
              <a:rPr lang="en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하나라도 다르면 </a:t>
            </a:r>
            <a:r>
              <a:rPr lang="en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False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반환합니다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E587414-185D-6EBF-9604-F28DA1E84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655978"/>
            <a:ext cx="5900271" cy="207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540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넘파이는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또한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수학과 관련된 많은 기능들을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지원합니다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예로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eye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라는 함수는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 * N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단위 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9B91827-9E7F-404E-E02D-4C692110F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230" y="2082800"/>
            <a:ext cx="4762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97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9904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초기화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761161" y="4194089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Np.random.random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0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과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사이의 값을 가지는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M * N 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생성합니다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DF1AD89-E034-A153-C688-4B07AFF7F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81" y="1862923"/>
            <a:ext cx="8191500" cy="242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574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어레이간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여러가지 연산을 지원합니다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원소곱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연산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알아 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바로 * 을 통해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원소곱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수행할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80DAEF9-E402-F3C1-BD51-245EC565B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8632" y="2020900"/>
            <a:ext cx="62484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2645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83478CDE-5F87-5F03-0491-22D3920A4F32}"/>
              </a:ext>
            </a:extLst>
          </p:cNvPr>
          <p:cNvSpPr txBox="1"/>
          <p:nvPr/>
        </p:nvSpPr>
        <p:spPr>
          <a:xfrm>
            <a:off x="578281" y="863418"/>
            <a:ext cx="45672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Numpy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알아보기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: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연산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A888B-3CDD-D992-DEF5-EBF370AD74DA}"/>
              </a:ext>
            </a:extLst>
          </p:cNvPr>
          <p:cNvSpPr txBox="1"/>
          <p:nvPr/>
        </p:nvSpPr>
        <p:spPr>
          <a:xfrm>
            <a:off x="578281" y="2020900"/>
            <a:ext cx="72295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행렬곱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연산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또한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지원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@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혹은 </a:t>
            </a:r>
            <a:r>
              <a:rPr lang="en-US" altLang="ko-KR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dot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통해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행렬곱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연산을 수행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5BFB71C-3BBD-6BAC-9364-97BA898D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956" y="2020900"/>
            <a:ext cx="6364076" cy="3928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540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819</TotalTime>
  <Words>1724</Words>
  <Application>Microsoft Macintosh PowerPoint</Application>
  <PresentationFormat>와이드스크린</PresentationFormat>
  <Paragraphs>363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0" baseType="lpstr">
      <vt:lpstr>맑은 고딕</vt:lpstr>
      <vt:lpstr>에스코어 드림 3 Light</vt:lpstr>
      <vt:lpstr>에스코어 드림 6 Bold</vt:lpstr>
      <vt:lpstr>현대산스 Head Medium</vt:lpstr>
      <vt:lpstr>S-Core Dream 3 Light</vt:lpstr>
      <vt:lpstr>S-Core Dream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luis</dc:creator>
  <cp:lastModifiedBy>choi luis</cp:lastModifiedBy>
  <cp:revision>18</cp:revision>
  <dcterms:created xsi:type="dcterms:W3CDTF">2022-07-30T03:29:38Z</dcterms:created>
  <dcterms:modified xsi:type="dcterms:W3CDTF">2022-07-31T08:37:35Z</dcterms:modified>
</cp:coreProperties>
</file>